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260"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981" autoAdjust="0"/>
  </p:normalViewPr>
  <p:slideViewPr>
    <p:cSldViewPr snapToGrid="0">
      <p:cViewPr varScale="1">
        <p:scale>
          <a:sx n="65" d="100"/>
          <a:sy n="65" d="100"/>
        </p:scale>
        <p:origin x="153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4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E0DECC-7383-4F35-8BA7-2C231A507D54}" type="datetimeFigureOut">
              <a:rPr lang="en-US" smtClean="0"/>
              <a:t>9/17/2023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55EDD1-EA74-48D1-8EF6-730F3798DA4C}" type="slidenum">
              <a:rPr lang="en-US" smtClean="0"/>
              <a:t>‹#›</a:t>
            </a:fld>
            <a:endParaRPr lang="en-US"/>
          </a:p>
        </p:txBody>
      </p:sp>
    </p:spTree>
    <p:extLst>
      <p:ext uri="{BB962C8B-B14F-4D97-AF65-F5344CB8AC3E}">
        <p14:creationId xmlns:p14="http://schemas.microsoft.com/office/powerpoint/2010/main" val="320689707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CA6D0-6C48-455C-8082-148F2FD7A502}" type="datetimeFigureOut">
              <a:rPr lang="en-US" smtClean="0"/>
              <a:t>9/17/2023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117A8-9F2D-4D45-AED1-A6FDDE12E063}" type="slidenum">
              <a:rPr lang="en-US" smtClean="0"/>
              <a:t>‹#›</a:t>
            </a:fld>
            <a:endParaRPr lang="en-US"/>
          </a:p>
        </p:txBody>
      </p:sp>
    </p:spTree>
    <p:extLst>
      <p:ext uri="{BB962C8B-B14F-4D97-AF65-F5344CB8AC3E}">
        <p14:creationId xmlns:p14="http://schemas.microsoft.com/office/powerpoint/2010/main" val="21942470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6923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380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F3BA76-3181-4333-A124-905FC9C6180E}" type="datetime1">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40965436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8154FC-41A6-4356-ACF4-678D576C9D40}" type="datetime1">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406597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B01DA4-2CCA-40F2-BD8A-C28DB48304B5}" type="datetime1">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112891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661" y="1544711"/>
            <a:ext cx="8707270" cy="99377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45660" y="2669215"/>
            <a:ext cx="8707271" cy="3404039"/>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45660" y="6356351"/>
            <a:ext cx="2440390" cy="365125"/>
          </a:xfr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49" y="6356351"/>
            <a:ext cx="2494981" cy="365125"/>
          </a:xfrm>
        </p:spPr>
        <p:txBody>
          <a:bodyPr/>
          <a:lstStyle/>
          <a:p>
            <a:fld id="{14AE7386-BD77-4B3F-BA50-439DA4215F02}"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588"/>
            <a:ext cx="9144000" cy="1443789"/>
          </a:xfrm>
          <a:prstGeom prst="rect">
            <a:avLst/>
          </a:prstGeom>
        </p:spPr>
      </p:pic>
    </p:spTree>
    <p:extLst>
      <p:ext uri="{BB962C8B-B14F-4D97-AF65-F5344CB8AC3E}">
        <p14:creationId xmlns:p14="http://schemas.microsoft.com/office/powerpoint/2010/main" val="26890754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F9425C-3AB4-49FE-9DF5-2FA12849BB8A}" type="datetime1">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38381713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CA0BFA-B770-47E3-AD61-82ADEC387BFD}" type="datetime1">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17548317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2F175F-4270-42F7-B904-2285C510800E}" type="datetime1">
              <a:rPr lang="en-US" smtClean="0"/>
              <a:t>9/17/2023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26847395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7E02F7-2FBC-47A2-BF15-C83D5715C5FA}" type="datetime1">
              <a:rPr lang="en-US" smtClean="0"/>
              <a:t>9/17/2023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10855649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E09229-244C-4FFD-8CA9-1C2B138453A9}" type="datetime1">
              <a:rPr lang="en-US" smtClean="0"/>
              <a:t>9/17/2023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6538181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87AD75-529D-4669-AA02-9B42198B0B5F}" type="datetime1">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79535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668CF2-81FA-4902-910D-90EFA3ADA6A4}" type="datetime1">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1005372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4EA76-6537-4551-86CD-5BA6A3E97333}" type="datetime1">
              <a:rPr lang="en-US" smtClean="0"/>
              <a:t>9/17/2023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E7386-BD77-4B3F-BA50-439DA4215F02}" type="slidenum">
              <a:rPr lang="en-US" smtClean="0"/>
              <a:t>‹#›</a:t>
            </a:fld>
            <a:endParaRPr lang="en-US"/>
          </a:p>
        </p:txBody>
      </p:sp>
    </p:spTree>
    <p:extLst>
      <p:ext uri="{BB962C8B-B14F-4D97-AF65-F5344CB8AC3E}">
        <p14:creationId xmlns:p14="http://schemas.microsoft.com/office/powerpoint/2010/main" val="846756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AE7386-BD77-4B3F-BA50-439DA4215F02}" type="slidenum">
              <a:rPr lang="en-US" smtClean="0"/>
              <a:t>1</a:t>
            </a:fld>
            <a:endParaRPr lang="en-US"/>
          </a:p>
        </p:txBody>
      </p:sp>
    </p:spTree>
    <p:extLst>
      <p:ext uri="{BB962C8B-B14F-4D97-AF65-F5344CB8AC3E}">
        <p14:creationId xmlns:p14="http://schemas.microsoft.com/office/powerpoint/2010/main" val="340967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781050" y="1748961"/>
            <a:ext cx="7581900" cy="197615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81050" y="4615006"/>
            <a:ext cx="7581900" cy="169864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77564" y="832346"/>
            <a:ext cx="3788872" cy="830997"/>
          </a:xfrm>
          <a:prstGeom prst="rect">
            <a:avLst/>
          </a:prstGeom>
          <a:noFill/>
        </p:spPr>
        <p:txBody>
          <a:bodyPr wrap="square" rtlCol="0">
            <a:spAutoFit/>
          </a:bodyPr>
          <a:lstStyle/>
          <a:p>
            <a:pPr algn="ctr"/>
            <a:r>
              <a:rPr lang="fa-IR" sz="4800" b="1" dirty="0">
                <a:solidFill>
                  <a:srgbClr val="002060"/>
                </a:solidFill>
                <a:latin typeface="w_Mitra Black" panose="02000500000000020004" pitchFamily="2" charset="-78"/>
                <a:cs typeface="B Nazanin" panose="00000400000000000000" pitchFamily="2" charset="-78"/>
              </a:rPr>
              <a:t>عنـــوان:</a:t>
            </a:r>
            <a:endParaRPr lang="en-US" sz="4800" b="1" dirty="0">
              <a:solidFill>
                <a:srgbClr val="002060"/>
              </a:solidFill>
              <a:cs typeface="B Nazanin" panose="00000400000000000000" pitchFamily="2" charset="-78"/>
            </a:endParaRPr>
          </a:p>
        </p:txBody>
      </p:sp>
      <p:sp>
        <p:nvSpPr>
          <p:cNvPr id="7" name="Subtitle 4"/>
          <p:cNvSpPr txBox="1">
            <a:spLocks/>
          </p:cNvSpPr>
          <p:nvPr/>
        </p:nvSpPr>
        <p:spPr>
          <a:xfrm>
            <a:off x="1143000" y="3810730"/>
            <a:ext cx="6858000" cy="718658"/>
          </a:xfrm>
          <a:prstGeom prst="rect">
            <a:avLst/>
          </a:prstGeom>
          <a:no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a-IR" sz="4400" b="1" dirty="0">
                <a:solidFill>
                  <a:srgbClr val="002060"/>
                </a:solidFill>
                <a:latin typeface="w_Mitra Black" panose="02000500000000020004" pitchFamily="2" charset="-78"/>
                <a:cs typeface="B Nazanin" panose="00000400000000000000" pitchFamily="2" charset="-78"/>
              </a:rPr>
              <a:t>نویسندگان:</a:t>
            </a:r>
            <a:endParaRPr lang="en-US" sz="4400" b="1" dirty="0">
              <a:solidFill>
                <a:srgbClr val="002060"/>
              </a:solidFill>
              <a:cs typeface="B Nazanin" panose="00000400000000000000" pitchFamily="2" charset="-78"/>
            </a:endParaRPr>
          </a:p>
        </p:txBody>
      </p:sp>
      <p:sp>
        <p:nvSpPr>
          <p:cNvPr id="8" name="Slide Number Placeholder 7"/>
          <p:cNvSpPr>
            <a:spLocks noGrp="1"/>
          </p:cNvSpPr>
          <p:nvPr>
            <p:ph type="sldNum" sz="quarter" idx="12"/>
          </p:nvPr>
        </p:nvSpPr>
        <p:spPr/>
        <p:txBody>
          <a:bodyPr/>
          <a:lstStyle/>
          <a:p>
            <a:fld id="{14AE7386-BD77-4B3F-BA50-439DA4215F02}" type="slidenum">
              <a:rPr lang="en-US" smtClean="0"/>
              <a:t>2</a:t>
            </a:fld>
            <a:endParaRPr lang="en-US"/>
          </a:p>
        </p:txBody>
      </p:sp>
    </p:spTree>
    <p:extLst>
      <p:ext uri="{BB962C8B-B14F-4D97-AF65-F5344CB8AC3E}">
        <p14:creationId xmlns:p14="http://schemas.microsoft.com/office/powerpoint/2010/main" val="3813105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r" rtl="1"/>
            <a:r>
              <a:rPr lang="fa-IR" dirty="0" smtClean="0"/>
              <a:t>راهنمای ارائه مقاله مجازی:</a:t>
            </a:r>
            <a:endParaRPr lang="en-US" dirty="0"/>
          </a:p>
        </p:txBody>
      </p:sp>
      <p:sp>
        <p:nvSpPr>
          <p:cNvPr id="3" name="Content Placeholder 2"/>
          <p:cNvSpPr>
            <a:spLocks noGrp="1"/>
          </p:cNvSpPr>
          <p:nvPr>
            <p:ph idx="1"/>
          </p:nvPr>
        </p:nvSpPr>
        <p:spPr/>
        <p:txBody>
          <a:bodyPr>
            <a:normAutofit fontScale="77500" lnSpcReduction="20000"/>
          </a:bodyPr>
          <a:lstStyle/>
          <a:p>
            <a:pPr lvl="0" algn="r" rtl="1"/>
            <a:r>
              <a:rPr lang="fa-IR" sz="2100" dirty="0">
                <a:solidFill>
                  <a:prstClr val="black"/>
                </a:solidFill>
              </a:rPr>
              <a:t>زمان در نظر گرفته شده برای ارائه هر مقاله 7 دقیقه می باشد.</a:t>
            </a:r>
          </a:p>
          <a:p>
            <a:pPr lvl="0" algn="r" rtl="1"/>
            <a:r>
              <a:rPr lang="fa-IR" sz="2100" dirty="0">
                <a:solidFill>
                  <a:prstClr val="black"/>
                </a:solidFill>
              </a:rPr>
              <a:t>ارائه ی مقالات می تواند به زبان انگلیسی یا فارسی باشد.</a:t>
            </a:r>
          </a:p>
          <a:p>
            <a:pPr lvl="0" algn="r" rtl="1"/>
            <a:r>
              <a:rPr lang="fa-IR" sz="2100" dirty="0">
                <a:solidFill>
                  <a:prstClr val="black"/>
                </a:solidFill>
              </a:rPr>
              <a:t>صدای شما باید گویا و رسا باشد.</a:t>
            </a:r>
          </a:p>
          <a:p>
            <a:pPr lvl="0" algn="r" rtl="1"/>
            <a:r>
              <a:rPr lang="fa-IR" sz="2100" dirty="0">
                <a:solidFill>
                  <a:prstClr val="black"/>
                </a:solidFill>
              </a:rPr>
              <a:t>فایل ویدئو در مکان بی صدا تهیه شود.</a:t>
            </a:r>
          </a:p>
          <a:p>
            <a:pPr lvl="0" algn="r" rtl="1"/>
            <a:r>
              <a:rPr lang="fa-IR" sz="2100" dirty="0">
                <a:solidFill>
                  <a:prstClr val="black"/>
                </a:solidFill>
              </a:rPr>
              <a:t>نکته: درصورت عدم تمایل به فیلم برداری از خود می‌توانید از صفحه کامپیوتر خود فیلم برداری کنید برای این کار ابتدا نرم افزار ضبط فیلم از صفحه دکستاپ را برروی کامپیوتر خود نصب کنید. سپس می‌توانید ویدئو خود را ضبط کنید</a:t>
            </a:r>
          </a:p>
          <a:p>
            <a:pPr lvl="0" algn="r" rtl="1"/>
            <a:r>
              <a:rPr lang="fa-IR" sz="2100" dirty="0">
                <a:solidFill>
                  <a:prstClr val="black"/>
                </a:solidFill>
              </a:rPr>
              <a:t>لباس رسمی بپوشید.</a:t>
            </a:r>
          </a:p>
          <a:p>
            <a:pPr lvl="0" algn="r" rtl="1"/>
            <a:r>
              <a:rPr lang="fa-IR" sz="2100" dirty="0">
                <a:solidFill>
                  <a:prstClr val="black"/>
                </a:solidFill>
              </a:rPr>
              <a:t>تسلط کامل بر ارائه خود داشته باشید.</a:t>
            </a:r>
          </a:p>
          <a:p>
            <a:pPr lvl="0" algn="r" rtl="1"/>
            <a:r>
              <a:rPr lang="fa-IR" sz="2100" dirty="0">
                <a:solidFill>
                  <a:prstClr val="black"/>
                </a:solidFill>
              </a:rPr>
              <a:t>قبل از شروع ارائه مقاله، خود را به صورت کامل معرفی کنید (نام و نام خانوادگی و وابستگی سازمانی خود را بیان کنید.) سپس عنوان و کد مقاله ی خود را بیان کنید؛ حال می توانید مقاله خود را ارائه کنید.</a:t>
            </a:r>
          </a:p>
          <a:p>
            <a:pPr lvl="0" algn="r" rtl="1"/>
            <a:r>
              <a:rPr lang="fa-IR" sz="2100" dirty="0">
                <a:solidFill>
                  <a:prstClr val="black"/>
                </a:solidFill>
              </a:rPr>
              <a:t>حجم ویدئو ارائه مقاله باید کمتر از 20 مگابایت باشد.</a:t>
            </a:r>
          </a:p>
          <a:p>
            <a:pPr algn="r" rtl="1"/>
            <a:r>
              <a:rPr lang="fa-IR" sz="2000" dirty="0" smtClean="0"/>
              <a:t>ویدئو و پاورپوینت ارائه مقاله را باهم زیپ کرده و به ایمیل</a:t>
            </a:r>
            <a:r>
              <a:rPr lang="en-US" sz="2000" dirty="0" smtClean="0"/>
              <a:t>pre.Lppj@gmail.com </a:t>
            </a:r>
            <a:r>
              <a:rPr lang="fa-IR" sz="2000" dirty="0" smtClean="0"/>
              <a:t> </a:t>
            </a:r>
            <a:r>
              <a:rPr lang="fa-IR" sz="2000" dirty="0" smtClean="0"/>
              <a:t>ارسال کنید.</a:t>
            </a:r>
          </a:p>
          <a:p>
            <a:pPr algn="r" rtl="1"/>
            <a:endParaRPr lang="fa-IR" sz="2000" dirty="0" smtClean="0"/>
          </a:p>
          <a:p>
            <a:pPr algn="r" rtl="1"/>
            <a:endParaRPr lang="en-US" sz="2000" dirty="0"/>
          </a:p>
        </p:txBody>
      </p:sp>
      <p:sp>
        <p:nvSpPr>
          <p:cNvPr id="4" name="Slide Number Placeholder 3"/>
          <p:cNvSpPr>
            <a:spLocks noGrp="1"/>
          </p:cNvSpPr>
          <p:nvPr>
            <p:ph type="sldNum" sz="quarter" idx="12"/>
          </p:nvPr>
        </p:nvSpPr>
        <p:spPr/>
        <p:txBody>
          <a:bodyPr/>
          <a:lstStyle/>
          <a:p>
            <a:fld id="{14AE7386-BD77-4B3F-BA50-439DA4215F02}" type="slidenum">
              <a:rPr lang="en-US" smtClean="0"/>
              <a:t>3</a:t>
            </a:fld>
            <a:endParaRPr lang="en-US"/>
          </a:p>
        </p:txBody>
      </p:sp>
    </p:spTree>
    <p:extLst>
      <p:ext uri="{BB962C8B-B14F-4D97-AF65-F5344CB8AC3E}">
        <p14:creationId xmlns:p14="http://schemas.microsoft.com/office/powerpoint/2010/main" val="1895198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sz="2000" dirty="0"/>
          </a:p>
        </p:txBody>
      </p:sp>
      <p:sp>
        <p:nvSpPr>
          <p:cNvPr id="4" name="Slide Number Placeholder 3"/>
          <p:cNvSpPr>
            <a:spLocks noGrp="1"/>
          </p:cNvSpPr>
          <p:nvPr>
            <p:ph type="sldNum" sz="quarter" idx="12"/>
          </p:nvPr>
        </p:nvSpPr>
        <p:spPr/>
        <p:txBody>
          <a:bodyPr/>
          <a:lstStyle/>
          <a:p>
            <a:fld id="{14AE7386-BD77-4B3F-BA50-439DA4215F02}" type="slidenum">
              <a:rPr lang="en-US" smtClean="0"/>
              <a:t>4</a:t>
            </a:fld>
            <a:endParaRPr lang="en-US"/>
          </a:p>
        </p:txBody>
      </p:sp>
    </p:spTree>
    <p:extLst>
      <p:ext uri="{BB962C8B-B14F-4D97-AF65-F5344CB8AC3E}">
        <p14:creationId xmlns:p14="http://schemas.microsoft.com/office/powerpoint/2010/main" val="1781619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TotalTime>
  <Words>184</Words>
  <Application>Microsoft Office PowerPoint</Application>
  <PresentationFormat>On-screen Show (4:3)</PresentationFormat>
  <Paragraphs>17</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B Nazanin</vt:lpstr>
      <vt:lpstr>Calibri</vt:lpstr>
      <vt:lpstr>Calibri Light</vt:lpstr>
      <vt:lpstr>Times New Roman</vt:lpstr>
      <vt:lpstr>w_Mitra Black</vt:lpstr>
      <vt:lpstr>Office Theme</vt:lpstr>
      <vt:lpstr>PowerPoint Presentation</vt:lpstr>
      <vt:lpstr>PowerPoint Presentation</vt:lpstr>
      <vt:lpstr>راهنمای ارائه مقاله مجازی:</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taghdis</dc:creator>
  <cp:lastModifiedBy>taghdis</cp:lastModifiedBy>
  <cp:revision>38</cp:revision>
  <dcterms:created xsi:type="dcterms:W3CDTF">2020-02-04T13:09:10Z</dcterms:created>
  <dcterms:modified xsi:type="dcterms:W3CDTF">2023-09-16T19:33:16Z</dcterms:modified>
</cp:coreProperties>
</file>